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1247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336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2018/2/28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宝客-产品摄影\HK-GT5\EmptyName 175.t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340770"/>
            <a:ext cx="5131238" cy="5517230"/>
          </a:xfrm>
          <a:prstGeom prst="rect">
            <a:avLst/>
          </a:prstGeom>
          <a:noFill/>
        </p:spPr>
      </p:pic>
      <p:sp>
        <p:nvSpPr>
          <p:cNvPr id="7" name="等腰三角形 6"/>
          <p:cNvSpPr/>
          <p:nvPr/>
        </p:nvSpPr>
        <p:spPr bwMode="auto">
          <a:xfrm rot="5400000">
            <a:off x="-432482" y="5805699"/>
            <a:ext cx="1440000" cy="57503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-102673" y="5816217"/>
            <a:ext cx="6351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zh-CN" altLang="en-US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画 册</a:t>
            </a:r>
            <a:endParaRPr lang="en-US" altLang="zh-CN" sz="1400" b="1" spc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hangingPunct="1">
              <a:lnSpc>
                <a:spcPts val="1800"/>
              </a:lnSpc>
            </a:pPr>
            <a:r>
              <a:rPr lang="en-US" altLang="zh-CN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25</a:t>
            </a:r>
            <a:r>
              <a:rPr lang="zh-CN" altLang="en-US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  <a:endParaRPr lang="en-US" altLang="zh-CN" sz="14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66"/>
          <p:cNvSpPr txBox="1">
            <a:spLocks noChangeArrowheads="1"/>
          </p:cNvSpPr>
          <p:nvPr/>
        </p:nvSpPr>
        <p:spPr bwMode="auto">
          <a:xfrm>
            <a:off x="5221167" y="1340770"/>
            <a:ext cx="383391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endParaRPr lang="en-US" altLang="zh-CN" sz="1200" b="1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¤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多道工序的手工刃口精磨，刀锋如镜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¤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整体不锈钢的人体工程学手柄，握感舒适，使用得心应手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¤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优质不锈钢材质，抗腐蚀、韧性十足，刀刃持久锋利。</a:t>
            </a: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5221166" y="332656"/>
            <a:ext cx="3401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肖特刀具旅行套装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HK-GTS5L</a:t>
            </a:r>
            <a:endParaRPr lang="zh-CN" altLang="en-US" sz="1800" b="1" spc="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5221167" y="4149080"/>
            <a:ext cx="306971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37870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包装尺寸：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350X240X45mm</a:t>
            </a:r>
          </a:p>
          <a:p>
            <a:pPr defTabSz="737870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装箱数量：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6PCS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材质说明：优质不锈钢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37870">
              <a:lnSpc>
                <a:spcPts val="18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5220156" y="709826"/>
            <a:ext cx="2592625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l">
              <a:lnSpc>
                <a:spcPts val="2200"/>
              </a:lnSpc>
              <a:defRPr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建议零售价： ¥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760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2200"/>
              </a:lnSpc>
              <a:defRPr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供货价：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84</a:t>
            </a:r>
          </a:p>
        </p:txBody>
      </p:sp>
      <p:pic>
        <p:nvPicPr>
          <p:cNvPr id="11268" name="Picture 4" descr="D:\朱琳云\2017年PPT\新品二维码\新品二维码\JOHN BOSS\刀具锅具\HK-GTS5L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3345" y="1876273"/>
            <a:ext cx="810105" cy="868855"/>
          </a:xfrm>
          <a:prstGeom prst="rect">
            <a:avLst/>
          </a:prstGeom>
          <a:noFill/>
        </p:spPr>
      </p:pic>
      <p:pic>
        <p:nvPicPr>
          <p:cNvPr id="11269" name="Picture 5" descr="F:\E\Work-M\销售产品改图\产品详情页\原始版\JOHN BOSS厨具\刀具\肖特刀具旅行套装HK-GTS5L\肖特刀具旅行套装HK-GTS5L-1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136961" y="2876210"/>
            <a:ext cx="918120" cy="984702"/>
          </a:xfrm>
          <a:prstGeom prst="rect">
            <a:avLst/>
          </a:prstGeom>
          <a:noFill/>
        </p:spPr>
      </p:pic>
      <p:pic>
        <p:nvPicPr>
          <p:cNvPr id="11270" name="Picture 6" descr="F:\E\Work-M\销售产品改图\产品详情页\原始版\JOHN BOSS厨具\刀具\肖特刀具旅行套装HK-GTS5L\肖特刀具旅行套装HK-GTS5L-2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192492" y="2876210"/>
            <a:ext cx="918120" cy="984702"/>
          </a:xfrm>
          <a:prstGeom prst="rect">
            <a:avLst/>
          </a:prstGeom>
          <a:noFill/>
        </p:spPr>
      </p:pic>
      <p:pic>
        <p:nvPicPr>
          <p:cNvPr id="11271" name="Picture 7" descr="F:\E\Work-M\销售产品改图\产品详情页\原始版\JOHN BOSS厨具\刀具\肖特刀具旅行套装HK-GTS5L\5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164727" y="2876210"/>
            <a:ext cx="918120" cy="984702"/>
          </a:xfrm>
          <a:prstGeom prst="rect">
            <a:avLst/>
          </a:prstGeom>
          <a:noFill/>
        </p:spPr>
      </p:pic>
      <p:pic>
        <p:nvPicPr>
          <p:cNvPr id="11272" name="Picture 8" descr="F:\E\Work-M\销售产品改图\产品详情页\原始版\JOHN BOSS厨具\刀具\肖特刀具旅行套装HK-GTS5L\6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20258" y="2876210"/>
            <a:ext cx="918120" cy="984702"/>
          </a:xfrm>
          <a:prstGeom prst="rect">
            <a:avLst/>
          </a:prstGeom>
          <a:noFill/>
        </p:spPr>
      </p:pic>
      <p:pic>
        <p:nvPicPr>
          <p:cNvPr id="11273" name="Picture 9" descr="F:\宝客-产品摄影\拍摄产品抠图\包装盒\HK-GTS5L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983719" y="4824410"/>
            <a:ext cx="1980258" cy="1592901"/>
          </a:xfrm>
          <a:prstGeom prst="rect">
            <a:avLst/>
          </a:prstGeom>
          <a:noFill/>
        </p:spPr>
      </p:pic>
      <p:pic>
        <p:nvPicPr>
          <p:cNvPr id="18" name="Picture 4" descr="C:\Users\Administrator\Desktop\HHBS7535-1GL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83798" y="1365146"/>
            <a:ext cx="2023856" cy="448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94067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5328</TotalTime>
  <Words>76</Words>
  <Application>Microsoft Office PowerPoint</Application>
  <PresentationFormat>全屏显示(4:3)</PresentationFormat>
  <Paragraphs>12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1474</cp:revision>
  <dcterms:created xsi:type="dcterms:W3CDTF">2016-12-01T07:26:00Z</dcterms:created>
  <dcterms:modified xsi:type="dcterms:W3CDTF">2018-02-28T10:12:03Z</dcterms:modified>
</cp:coreProperties>
</file>